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18" r:id="rId3"/>
    <p:sldId id="326" r:id="rId4"/>
    <p:sldId id="327" r:id="rId5"/>
    <p:sldId id="329" r:id="rId6"/>
    <p:sldId id="328" r:id="rId7"/>
    <p:sldId id="319" r:id="rId8"/>
    <p:sldId id="320" r:id="rId9"/>
    <p:sldId id="330" r:id="rId10"/>
    <p:sldId id="331" r:id="rId11"/>
    <p:sldId id="321" r:id="rId12"/>
    <p:sldId id="323" r:id="rId13"/>
    <p:sldId id="324" r:id="rId14"/>
    <p:sldId id="325" r:id="rId15"/>
    <p:sldId id="322" r:id="rId16"/>
    <p:sldId id="313" r:id="rId17"/>
    <p:sldId id="316" r:id="rId18"/>
    <p:sldId id="317" r:id="rId19"/>
    <p:sldId id="315" r:id="rId20"/>
    <p:sldId id="31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63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D0D8F-F00F-4622-AFEA-E4255EDAA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FF02FD-E41B-4BC2-A010-2742ABF6B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F6AF4-236B-4CA5-9414-CFCE6299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33EAB-BA01-4B3D-84EE-F1A1F7A0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A1A32-7AA8-4529-8C1A-0CA09CE0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A422C-C983-455E-973F-B86CE3DF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173176-B4D9-4558-BD11-27DD0E48E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67352-516F-4BBA-AA7C-6AEB6B82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D514F-4846-4C07-9AAB-94A774B7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89F6C-57BD-4290-829F-03A7C71B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3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D2B873-A586-42A3-BBD0-641A1830A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EDDFB2-222D-4C97-8996-F51080F44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89167-E93E-4E53-B015-079F4F05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18AC5-7E0C-4014-8D81-68C65190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F48DF-410D-43C7-8DC0-B7BE1D12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B7214-52D1-4C95-BF9E-ADBA2ED3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C85B2-C09D-4659-A5F3-A24C4E5A7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C508F-69AC-4CA7-A2EA-2745D963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E677A-97DD-4AD2-82C6-BEB651E3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A3F51-CC9E-4C6C-A155-8C5CEEAD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17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3BF1D-7CAE-42EE-B5A8-7D149E25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09B7A-D423-49AD-AACE-B6F22C7C7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2C7F-E654-4F26-A5BF-22FDF76A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D2362-E074-4860-AC74-95C702BF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2346E-63C2-4BE6-85DB-9B4CFC7B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72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E4967-9A43-40B0-8C03-D23F66F1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846E6-0CE5-46BF-B860-C5A247223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F7250-9EEB-4377-825B-EED318F74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0B261-0A5C-4298-8A38-C20061B4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1CFB32-C234-4E86-BB5C-83F3352E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FC39AF-B04C-4205-9FBC-28A65DD1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0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0C713-7E0A-415B-ADE0-19153A56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46BE07-A475-4148-BDCD-8AD4FBDBB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3DF21-6093-45EE-B7DA-26B17BA13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DB553E-B000-4C51-A88D-6FBBFF0C3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69DE74-68A5-4C39-BBE7-CE079D5BC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864950-2A89-4A9F-92CB-EA79E91F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CD1F79-AAAF-4ADE-8FEE-D198BD4F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42000B-CCB0-4DEC-B82C-8C0751B3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0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A5D2B-BADE-4A58-9769-AD48F106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183B69-43C5-4AFB-9350-71B02C5D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A4DBDB-EBC9-40B3-9F09-EFD5E3C0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D1F16B-EE5F-4AB5-B3E4-B5BB26C3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5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2E2F76-7EB1-497F-B4B2-50351CF16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08E3C9-9210-46FA-B589-B306C176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D48A4-2437-46B3-B6C0-3B2BE091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8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9FA42-0D05-4D25-B9EB-712CFE68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8F95D-D799-44EA-9A36-7E47D7C17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973EF-F1FE-4511-AD6A-B68CF5A67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40EB5-C686-4307-880D-11D0391C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2C5BC-CD00-4F2C-8684-837E124A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2E4296-8F76-448B-8774-BFB4840F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7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00F8C-59EF-4A91-AF42-17BAA32E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B46643-08D0-4B4B-99F2-BDC32F7ED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8AB06C-5B63-494C-8566-C00DDDDF4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6EA34-5F0B-4125-AA33-068014A0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A1054-5627-44A2-84DF-37B5FC0C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A2B890-FEA3-4479-B8AF-623F36E1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5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364277-528A-4B04-9D2E-AC5F16B8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841D8-DFA4-42DF-8994-BEEE1360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C918AB-3583-406C-811C-258F90B9F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2BEB4-6BB4-4C9A-B9DC-6A9A801631AF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98220-59BB-49FE-BCEB-951AF352A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5033F-F0CD-44DC-B263-C55476D5C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ACBFA-CFDD-4BC0-84A0-B607483CC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51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arlyfont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F36597-58D5-4BCD-8587-D12B936528D5}"/>
              </a:ext>
            </a:extLst>
          </p:cNvPr>
          <p:cNvSpPr txBox="1"/>
          <p:nvPr/>
        </p:nvSpPr>
        <p:spPr>
          <a:xfrm>
            <a:off x="440819" y="656860"/>
            <a:ext cx="81825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* </a:t>
            </a:r>
            <a:r>
              <a:rPr lang="ko-KR" altLang="en-US" sz="3200" b="1" dirty="0" err="1"/>
              <a:t>얼리폰트</a:t>
            </a:r>
            <a:r>
              <a:rPr lang="ko-KR" altLang="en-US" sz="3200" b="1" dirty="0"/>
              <a:t> 사이트 개발</a:t>
            </a:r>
            <a:endParaRPr lang="en-US" altLang="ko-KR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21.08.24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141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318BE3-6D3F-444A-A674-9BCC2FD6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174"/>
            <a:ext cx="6660859" cy="32821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4C2464-B17B-4C56-A000-594ADF61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70" y="2752332"/>
            <a:ext cx="8932173" cy="42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8C6187-150A-4809-B4FE-8E119F0C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81" y="74051"/>
            <a:ext cx="4357037" cy="67839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CA93F6-579D-49E5-AE1B-267EDD9D07C1}"/>
              </a:ext>
            </a:extLst>
          </p:cNvPr>
          <p:cNvSpPr/>
          <p:nvPr/>
        </p:nvSpPr>
        <p:spPr>
          <a:xfrm>
            <a:off x="7073900" y="4305300"/>
            <a:ext cx="49530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상세이미지 업로드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E335AA-EF9C-4E14-8911-617E5CAA5CA3}"/>
              </a:ext>
            </a:extLst>
          </p:cNvPr>
          <p:cNvSpPr/>
          <p:nvPr/>
        </p:nvSpPr>
        <p:spPr>
          <a:xfrm>
            <a:off x="7073900" y="1739900"/>
            <a:ext cx="49530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제목입력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D98238-7183-4E25-8196-266BA6B244BF}"/>
              </a:ext>
            </a:extLst>
          </p:cNvPr>
          <p:cNvSpPr/>
          <p:nvPr/>
        </p:nvSpPr>
        <p:spPr>
          <a:xfrm>
            <a:off x="7073900" y="3086100"/>
            <a:ext cx="49530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내용입력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933CE0-4936-4655-A3BF-B16E56674144}"/>
              </a:ext>
            </a:extLst>
          </p:cNvPr>
          <p:cNvSpPr/>
          <p:nvPr/>
        </p:nvSpPr>
        <p:spPr>
          <a:xfrm>
            <a:off x="7073900" y="5575300"/>
            <a:ext cx="4953000" cy="104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폰트 파일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64176-AB07-4FD0-BEFD-70CA782A996A}"/>
              </a:ext>
            </a:extLst>
          </p:cNvPr>
          <p:cNvSpPr txBox="1"/>
          <p:nvPr/>
        </p:nvSpPr>
        <p:spPr>
          <a:xfrm>
            <a:off x="7518399" y="1218168"/>
            <a:ext cx="382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관리자페이지 </a:t>
            </a:r>
            <a:r>
              <a:rPr lang="en-US" altLang="ko-KR"/>
              <a:t>– </a:t>
            </a:r>
            <a:r>
              <a:rPr lang="ko-KR" altLang="en-US"/>
              <a:t>폰트정보 등록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73558-1EA8-441A-8149-D793B2E920DB}"/>
              </a:ext>
            </a:extLst>
          </p:cNvPr>
          <p:cNvSpPr txBox="1"/>
          <p:nvPr/>
        </p:nvSpPr>
        <p:spPr>
          <a:xfrm>
            <a:off x="2755899" y="240268"/>
            <a:ext cx="382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상세페이지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65F509-5265-4521-8296-38E23F5E76B7}"/>
              </a:ext>
            </a:extLst>
          </p:cNvPr>
          <p:cNvSpPr/>
          <p:nvPr/>
        </p:nvSpPr>
        <p:spPr>
          <a:xfrm>
            <a:off x="1972872" y="5210292"/>
            <a:ext cx="2695074" cy="705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고정식</a:t>
            </a:r>
            <a:r>
              <a:rPr lang="en-US" altLang="ko-KR"/>
              <a:t>(</a:t>
            </a:r>
            <a:r>
              <a:rPr lang="ko-KR" altLang="en-US"/>
              <a:t>통이미지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3693B8-EAAA-4F91-A975-B0BAE4585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54"/>
          <a:stretch/>
        </p:blipFill>
        <p:spPr>
          <a:xfrm>
            <a:off x="-109399" y="7469236"/>
            <a:ext cx="3347898" cy="3582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6464A6-D2DE-4D7A-863B-69FDFBDC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1"/>
          <a:stretch/>
        </p:blipFill>
        <p:spPr>
          <a:xfrm>
            <a:off x="3296155" y="7744210"/>
            <a:ext cx="3347898" cy="3045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7A2213-9BEC-44BF-9C12-B739434A706D}"/>
              </a:ext>
            </a:extLst>
          </p:cNvPr>
          <p:cNvSpPr txBox="1"/>
          <p:nvPr/>
        </p:nvSpPr>
        <p:spPr>
          <a:xfrm>
            <a:off x="732202" y="7036324"/>
            <a:ext cx="514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모든 분야에 제한없이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전용서체를</a:t>
            </a:r>
            <a:r>
              <a:rPr lang="ko-KR" altLang="en-US" sz="2000" b="1" dirty="0"/>
              <a:t> 활용할 수 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5359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3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8F65A-78F0-4D10-983C-F5F9673A5853}"/>
              </a:ext>
            </a:extLst>
          </p:cNvPr>
          <p:cNvSpPr txBox="1"/>
          <p:nvPr/>
        </p:nvSpPr>
        <p:spPr>
          <a:xfrm>
            <a:off x="1416205" y="1806498"/>
            <a:ext cx="637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/>
              <a:t>이하 </a:t>
            </a:r>
            <a:r>
              <a:rPr lang="ko-KR" altLang="en-US" sz="7200" dirty="0" err="1"/>
              <a:t>작성중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2669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20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32F48-553D-4C7D-B2C1-E773042C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2CAC1-41D5-4173-8C64-3B15722D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A19BC-0F4B-482E-A185-AC1828305450}"/>
              </a:ext>
            </a:extLst>
          </p:cNvPr>
          <p:cNvSpPr txBox="1"/>
          <p:nvPr/>
        </p:nvSpPr>
        <p:spPr>
          <a:xfrm>
            <a:off x="440819" y="656860"/>
            <a:ext cx="5230139" cy="368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* </a:t>
            </a:r>
            <a:r>
              <a:rPr lang="ko-KR" altLang="en-US" sz="3200" b="1" dirty="0" err="1"/>
              <a:t>얼리폰트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미씽글자</a:t>
            </a:r>
            <a:r>
              <a:rPr lang="ko-KR" altLang="en-US" dirty="0"/>
              <a:t> 제작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상세페이지 제작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특수조합 추가됨</a:t>
            </a:r>
            <a:r>
              <a:rPr lang="en-US" altLang="ko-KR" dirty="0"/>
              <a:t>(</a:t>
            </a:r>
            <a:r>
              <a:rPr lang="ko-KR" altLang="en-US" dirty="0"/>
              <a:t>특수 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폰트정보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) </a:t>
            </a:r>
            <a:r>
              <a:rPr lang="ko-KR" altLang="en-US" dirty="0"/>
              <a:t>자동 삽입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포트폴리오 용 폰트 리뷰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BCB1D-F175-46F2-8032-153C9190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28" y="2134352"/>
            <a:ext cx="6032326" cy="4548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F815C-E770-4824-8C7C-FF6E2A57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71" y="1870745"/>
            <a:ext cx="5064619" cy="6694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C9BD53-7D15-48CD-A686-0F998B17D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553" y="68090"/>
            <a:ext cx="5432557" cy="15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6F2437-5715-4F1E-ABF5-FA4CD273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667" y="2639450"/>
            <a:ext cx="8196287" cy="78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7505B7-A4E2-44D5-A1B4-A61C2C25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66" y="6461194"/>
            <a:ext cx="6786378" cy="7613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DAFEA-C2B6-464C-8A54-FA6F3891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667" y="1731550"/>
            <a:ext cx="7134154" cy="789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950335-6D59-40C5-878D-D6BEA80B39E7}"/>
              </a:ext>
            </a:extLst>
          </p:cNvPr>
          <p:cNvSpPr/>
          <p:nvPr/>
        </p:nvSpPr>
        <p:spPr>
          <a:xfrm>
            <a:off x="752031" y="2802697"/>
            <a:ext cx="1053636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HWA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F93289-D3C0-4A5C-A148-247229E6B971}"/>
              </a:ext>
            </a:extLst>
          </p:cNvPr>
          <p:cNvSpPr/>
          <p:nvPr/>
        </p:nvSpPr>
        <p:spPr>
          <a:xfrm>
            <a:off x="752030" y="6520421"/>
            <a:ext cx="1053636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혀니</a:t>
            </a:r>
            <a:endParaRPr lang="en-US" altLang="ko-KR" sz="1200" dirty="0"/>
          </a:p>
          <a:p>
            <a:pPr algn="ctr"/>
            <a:r>
              <a:rPr lang="ko-KR" altLang="en-US" sz="1200" dirty="0"/>
              <a:t>라운드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6FFD2-085B-4F05-BBA8-BC068C495764}"/>
              </a:ext>
            </a:extLst>
          </p:cNvPr>
          <p:cNvSpPr/>
          <p:nvPr/>
        </p:nvSpPr>
        <p:spPr>
          <a:xfrm>
            <a:off x="752031" y="1869571"/>
            <a:ext cx="1053636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라디오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152452-6D6A-4B7D-BD7D-4D71F27D580C}"/>
              </a:ext>
            </a:extLst>
          </p:cNvPr>
          <p:cNvSpPr/>
          <p:nvPr/>
        </p:nvSpPr>
        <p:spPr>
          <a:xfrm>
            <a:off x="752031" y="4775541"/>
            <a:ext cx="1053636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휘리릭명조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913F68-90C4-41EC-9FE4-CC735A5C8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666" y="3624288"/>
            <a:ext cx="8196287" cy="7895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400CAA-FEAB-467C-AB72-A2EF7009429E}"/>
              </a:ext>
            </a:extLst>
          </p:cNvPr>
          <p:cNvSpPr/>
          <p:nvPr/>
        </p:nvSpPr>
        <p:spPr>
          <a:xfrm>
            <a:off x="752031" y="3792410"/>
            <a:ext cx="1053636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SHARP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F7E39F-48EA-47D0-BB51-4E77E7E1BF6F}"/>
              </a:ext>
            </a:extLst>
          </p:cNvPr>
          <p:cNvCxnSpPr/>
          <p:nvPr/>
        </p:nvCxnSpPr>
        <p:spPr>
          <a:xfrm>
            <a:off x="752031" y="6154720"/>
            <a:ext cx="6434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6039877-C5B2-4B02-991E-C63767EEB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345" y="4534718"/>
            <a:ext cx="8270607" cy="911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0CCFB-C56C-402E-85AE-6E0B481C82FB}"/>
              </a:ext>
            </a:extLst>
          </p:cNvPr>
          <p:cNvSpPr txBox="1"/>
          <p:nvPr/>
        </p:nvSpPr>
        <p:spPr>
          <a:xfrm>
            <a:off x="828942" y="734938"/>
            <a:ext cx="616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포트폴리오 용 폰트 리뷰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경찰은 </a:t>
            </a:r>
            <a:r>
              <a:rPr lang="en-US" altLang="ko-KR" sz="2400" b="1" dirty="0"/>
              <a:t>A</a:t>
            </a:r>
            <a:r>
              <a:rPr lang="ko-KR" altLang="en-US" sz="2400" b="1" dirty="0"/>
              <a:t>씨가 사건 당일 밤 </a:t>
            </a:r>
            <a:r>
              <a:rPr lang="en-US" altLang="ko-KR" sz="2400" b="1" dirty="0"/>
              <a:t>B</a:t>
            </a:r>
            <a:r>
              <a:rPr lang="ko-KR" altLang="en-US" sz="2400" b="1" dirty="0"/>
              <a:t>씨와 함께</a:t>
            </a:r>
            <a:endParaRPr lang="en-US" altLang="ko-K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7C126-B872-4F76-93BA-E21D8BB48F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96"/>
          <a:stretch/>
        </p:blipFill>
        <p:spPr>
          <a:xfrm>
            <a:off x="1921079" y="5325173"/>
            <a:ext cx="6253637" cy="7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076692-220A-46EE-B915-FE0C40E7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92" y="920787"/>
            <a:ext cx="3258005" cy="3019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C128EB-E9E5-44B8-B6D4-C0DE7E14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92" y="3580310"/>
            <a:ext cx="3286584" cy="3086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58BEE-1546-4027-AB86-5819CD6D8D4B}"/>
              </a:ext>
            </a:extLst>
          </p:cNvPr>
          <p:cNvSpPr txBox="1"/>
          <p:nvPr/>
        </p:nvSpPr>
        <p:spPr>
          <a:xfrm>
            <a:off x="417702" y="2295252"/>
            <a:ext cx="726661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&lt;출시 일정&gt;</a:t>
            </a:r>
            <a:endParaRPr lang="en-US" altLang="ko-KR" sz="2000" b="1" dirty="0"/>
          </a:p>
          <a:p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~8/20 :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라디오고딕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/HWA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고딕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하드고딕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휘리릭명조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완성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8/23~26 : </a:t>
            </a:r>
            <a:r>
              <a:rPr lang="ko-KR" altLang="en-US" sz="1600" dirty="0"/>
              <a:t>포트폴리오 썸네일</a:t>
            </a:r>
            <a:r>
              <a:rPr lang="en-US" altLang="ko-KR" sz="1600" dirty="0"/>
              <a:t>, </a:t>
            </a:r>
            <a:r>
              <a:rPr lang="ko-KR" altLang="en-US" sz="1600" dirty="0"/>
              <a:t>상세페이지 제작</a:t>
            </a:r>
            <a:endParaRPr lang="en-US" altLang="ko-KR" sz="1600" dirty="0"/>
          </a:p>
          <a:p>
            <a:r>
              <a:rPr lang="en-US" altLang="ko-KR" sz="1600" dirty="0"/>
              <a:t>                  / </a:t>
            </a:r>
            <a:r>
              <a:rPr lang="ko-KR" altLang="en-US" sz="1600" dirty="0"/>
              <a:t>라이센스</a:t>
            </a:r>
            <a:r>
              <a:rPr lang="en-US" altLang="ko-KR" sz="1600" dirty="0"/>
              <a:t>, </a:t>
            </a:r>
            <a:r>
              <a:rPr lang="ko-KR" altLang="en-US" sz="1600" dirty="0"/>
              <a:t>견적서</a:t>
            </a:r>
            <a:r>
              <a:rPr lang="en-US" altLang="ko-KR" sz="1600" dirty="0"/>
              <a:t>, </a:t>
            </a:r>
            <a:r>
              <a:rPr lang="ko-KR" altLang="en-US" sz="1600" dirty="0"/>
              <a:t>이용약관</a:t>
            </a:r>
            <a:r>
              <a:rPr lang="en-US" altLang="ko-KR" sz="1600" dirty="0"/>
              <a:t>, </a:t>
            </a:r>
            <a:r>
              <a:rPr lang="ko-KR" altLang="en-US" sz="1600" dirty="0"/>
              <a:t>개보호방침작성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8/27 : </a:t>
            </a:r>
            <a:r>
              <a:rPr lang="ko-KR" altLang="en-US" sz="1600" dirty="0" err="1"/>
              <a:t>얼리폰트</a:t>
            </a:r>
            <a:r>
              <a:rPr lang="ko-KR" altLang="en-US" sz="1600" dirty="0"/>
              <a:t> 사이트 런칭 </a:t>
            </a:r>
            <a:r>
              <a:rPr lang="en-US" altLang="ko-KR" sz="1600" dirty="0"/>
              <a:t>- </a:t>
            </a:r>
            <a:r>
              <a:rPr lang="en-US" altLang="ko-KR" sz="1600" dirty="0" err="1">
                <a:hlinkClick r:id="rId4"/>
              </a:rPr>
              <a:t>www.earlyfont.com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이후 </a:t>
            </a:r>
            <a:r>
              <a:rPr lang="en-US" altLang="ko-KR" sz="1600" dirty="0"/>
              <a:t>: </a:t>
            </a:r>
            <a:r>
              <a:rPr lang="ko-KR" altLang="en-US" sz="1600" dirty="0"/>
              <a:t>광고 및 </a:t>
            </a:r>
            <a:r>
              <a:rPr lang="ko-KR" altLang="en-US" sz="1600" dirty="0" err="1"/>
              <a:t>디플고객</a:t>
            </a:r>
            <a:r>
              <a:rPr lang="en-US" altLang="ko-KR" sz="1600" dirty="0"/>
              <a:t>DM / </a:t>
            </a:r>
            <a:r>
              <a:rPr lang="ko-KR" altLang="en-US" sz="1600" dirty="0" err="1"/>
              <a:t>영상자막삽입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</a:t>
            </a:r>
            <a:r>
              <a:rPr lang="ko-KR" altLang="en-US" sz="1600" dirty="0"/>
              <a:t>월 추석휴무 </a:t>
            </a:r>
            <a:r>
              <a:rPr lang="en-US" altLang="ko-KR" sz="1600" dirty="0"/>
              <a:t>-&gt; </a:t>
            </a:r>
            <a:r>
              <a:rPr lang="ko-KR" altLang="en-US" sz="1600" dirty="0"/>
              <a:t>개인 반차</a:t>
            </a:r>
            <a:r>
              <a:rPr lang="en-US" altLang="ko-KR" sz="1600" dirty="0"/>
              <a:t>(</a:t>
            </a:r>
            <a:r>
              <a:rPr lang="ko-KR" altLang="en-US" sz="1600" dirty="0"/>
              <a:t>백신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D78F96-E211-49D6-91FD-FBE2357E6080}"/>
              </a:ext>
            </a:extLst>
          </p:cNvPr>
          <p:cNvSpPr/>
          <p:nvPr/>
        </p:nvSpPr>
        <p:spPr>
          <a:xfrm>
            <a:off x="8981663" y="5502708"/>
            <a:ext cx="1361964" cy="417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0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A19BC-0F4B-482E-A185-AC1828305450}"/>
              </a:ext>
            </a:extLst>
          </p:cNvPr>
          <p:cNvSpPr txBox="1"/>
          <p:nvPr/>
        </p:nvSpPr>
        <p:spPr>
          <a:xfrm>
            <a:off x="440819" y="656860"/>
            <a:ext cx="81825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* 오후의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B1B2B-E8F9-41C0-93AA-432CB1B31BAA}"/>
              </a:ext>
            </a:extLst>
          </p:cNvPr>
          <p:cNvSpPr txBox="1"/>
          <p:nvPr/>
        </p:nvSpPr>
        <p:spPr>
          <a:xfrm>
            <a:off x="622881" y="1784758"/>
            <a:ext cx="87811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-오후의 (</a:t>
            </a:r>
            <a:r>
              <a:rPr lang="ko-KR" altLang="en-US" dirty="0" err="1"/>
              <a:t>심플</a:t>
            </a:r>
            <a:r>
              <a:rPr lang="ko-KR" altLang="en-US" dirty="0"/>
              <a:t>, </a:t>
            </a:r>
            <a:r>
              <a:rPr lang="ko-KR" altLang="en-US" dirty="0" err="1"/>
              <a:t>미니멀한</a:t>
            </a:r>
            <a:r>
              <a:rPr lang="ko-KR" altLang="en-US" dirty="0"/>
              <a:t>  느낌으로) 시안 2가지</a:t>
            </a:r>
          </a:p>
          <a:p>
            <a:r>
              <a:rPr lang="ko-KR" altLang="en-US" dirty="0"/>
              <a:t>-오후의 뒤에 다양한 종목이 </a:t>
            </a:r>
            <a:r>
              <a:rPr lang="ko-KR" altLang="en-US" dirty="0" err="1"/>
              <a:t>올때</a:t>
            </a:r>
            <a:r>
              <a:rPr lang="ko-KR" altLang="en-US" dirty="0"/>
              <a:t> 활용성에 </a:t>
            </a:r>
            <a:r>
              <a:rPr lang="ko-KR" altLang="en-US" dirty="0" err="1"/>
              <a:t>중점한</a:t>
            </a:r>
            <a:r>
              <a:rPr lang="ko-KR" altLang="en-US" dirty="0"/>
              <a:t> 시안 2가지</a:t>
            </a:r>
          </a:p>
          <a:p>
            <a:endParaRPr lang="ko-KR" altLang="en-US" dirty="0"/>
          </a:p>
          <a:p>
            <a:r>
              <a:rPr lang="ko-KR" altLang="en-US" dirty="0"/>
              <a:t>컬러 : 베이지 및 </a:t>
            </a:r>
            <a:r>
              <a:rPr lang="ko-KR" altLang="en-US" dirty="0" err="1"/>
              <a:t>미니멀한</a:t>
            </a:r>
            <a:r>
              <a:rPr lang="ko-KR" altLang="en-US" dirty="0"/>
              <a:t> 컬러 </a:t>
            </a:r>
          </a:p>
          <a:p>
            <a:r>
              <a:rPr lang="ko-KR" altLang="en-US" dirty="0"/>
              <a:t>슬로건: 공간담다의 하단에 </a:t>
            </a:r>
            <a:r>
              <a:rPr lang="ko-KR" altLang="en-US" dirty="0" err="1"/>
              <a:t>들어간거처럼</a:t>
            </a:r>
            <a:r>
              <a:rPr lang="ko-KR" altLang="en-US" dirty="0"/>
              <a:t> 문장이나 심플한 문구 적용</a:t>
            </a:r>
          </a:p>
        </p:txBody>
      </p:sp>
    </p:spTree>
    <p:extLst>
      <p:ext uri="{BB962C8B-B14F-4D97-AF65-F5344CB8AC3E}">
        <p14:creationId xmlns:p14="http://schemas.microsoft.com/office/powerpoint/2010/main" val="12207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ED467C-9593-43A9-A475-E2F768304A1E}"/>
              </a:ext>
            </a:extLst>
          </p:cNvPr>
          <p:cNvSpPr txBox="1"/>
          <p:nvPr/>
        </p:nvSpPr>
        <p:spPr>
          <a:xfrm>
            <a:off x="1403058" y="1674674"/>
            <a:ext cx="91446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해상도 이슈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글자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블랭크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표시 이슈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(ex.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이서체는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사이트 보완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포트폴리오 썸네일</a:t>
            </a:r>
            <a:r>
              <a:rPr lang="en-US" altLang="ko-KR" sz="1800" dirty="0"/>
              <a:t>, </a:t>
            </a:r>
            <a:r>
              <a:rPr lang="ko-KR" altLang="en-US" sz="1800" dirty="0"/>
              <a:t>상세페이지 제작</a:t>
            </a:r>
            <a:endParaRPr lang="en-US" altLang="ko-KR" sz="1800" dirty="0"/>
          </a:p>
          <a:p>
            <a:r>
              <a:rPr lang="en-US" altLang="ko-KR" sz="1800" dirty="0"/>
              <a:t>               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사이트 </a:t>
            </a:r>
            <a:r>
              <a:rPr lang="ko-KR" altLang="en-US" dirty="0"/>
              <a:t>등록 문서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라이센스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이용약관</a:t>
            </a:r>
            <a:r>
              <a:rPr lang="en-US" altLang="ko-KR" sz="1800" dirty="0"/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개보호방침작성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견적서 넘버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기간 찍히게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네이밍의도노출</a:t>
            </a:r>
            <a:r>
              <a:rPr lang="en-US" altLang="ko-KR" sz="1800" dirty="0"/>
              <a:t>?</a:t>
            </a:r>
          </a:p>
          <a:p>
            <a:r>
              <a:rPr lang="en-US" altLang="ko-KR" sz="1800" dirty="0"/>
              <a:t>early: </a:t>
            </a:r>
            <a:r>
              <a:rPr lang="ko-KR" altLang="en-US" sz="1800" dirty="0" err="1"/>
              <a:t>여느때보다</a:t>
            </a:r>
            <a:r>
              <a:rPr lang="ko-KR" altLang="en-US" sz="1800" dirty="0"/>
              <a:t> 일찍</a:t>
            </a:r>
          </a:p>
          <a:p>
            <a:r>
              <a:rPr lang="en-US" altLang="ko-KR" sz="1800" dirty="0"/>
              <a:t>font: </a:t>
            </a:r>
            <a:r>
              <a:rPr lang="ko-KR" altLang="en-US" sz="1800" dirty="0"/>
              <a:t>글꼴이 동일한 활자의 </a:t>
            </a:r>
            <a:r>
              <a:rPr lang="ko-KR" altLang="en-US" sz="1800" dirty="0" err="1"/>
              <a:t>한벌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6360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A19BC-0F4B-482E-A185-AC1828305450}"/>
              </a:ext>
            </a:extLst>
          </p:cNvPr>
          <p:cNvSpPr txBox="1"/>
          <p:nvPr/>
        </p:nvSpPr>
        <p:spPr>
          <a:xfrm>
            <a:off x="440819" y="656860"/>
            <a:ext cx="81825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* </a:t>
            </a:r>
            <a:r>
              <a:rPr lang="ko-KR" altLang="en-US" sz="3200" b="1" dirty="0" err="1"/>
              <a:t>가온칩스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CI </a:t>
            </a:r>
            <a:r>
              <a:rPr lang="ko-KR" altLang="en-US" dirty="0"/>
              <a:t>확정 </a:t>
            </a:r>
            <a:r>
              <a:rPr lang="en-US" altLang="ko-KR" dirty="0"/>
              <a:t>– </a:t>
            </a:r>
            <a:r>
              <a:rPr lang="ko-KR" altLang="en-US" dirty="0"/>
              <a:t>모션그래픽 텍스트 삽입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 </a:t>
            </a:r>
            <a:r>
              <a:rPr lang="en-US" altLang="ko-KR" dirty="0"/>
              <a:t>– </a:t>
            </a:r>
            <a:r>
              <a:rPr lang="ko-KR" altLang="en-US" dirty="0"/>
              <a:t>동훈</a:t>
            </a:r>
            <a:r>
              <a:rPr lang="en-US" altLang="ko-KR" dirty="0"/>
              <a:t>/</a:t>
            </a:r>
            <a:r>
              <a:rPr lang="ko-KR" altLang="en-US" dirty="0"/>
              <a:t>윤원 필수파트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31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9B3843-3E15-4A59-872E-05FD60AE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28100"/>
            <a:ext cx="6716062" cy="68017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2C0913-7092-4455-B14F-EA51DDB130CE}"/>
              </a:ext>
            </a:extLst>
          </p:cNvPr>
          <p:cNvSpPr/>
          <p:nvPr/>
        </p:nvSpPr>
        <p:spPr>
          <a:xfrm>
            <a:off x="3262079" y="5210079"/>
            <a:ext cx="5101746" cy="836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34C7A-3E87-4761-8C84-5993765F5F72}"/>
              </a:ext>
            </a:extLst>
          </p:cNvPr>
          <p:cNvSpPr/>
          <p:nvPr/>
        </p:nvSpPr>
        <p:spPr>
          <a:xfrm>
            <a:off x="4872765" y="2273931"/>
            <a:ext cx="2593437" cy="2936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2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B50606-2C1E-422A-A627-FF8F40AC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340"/>
            <a:ext cx="12192000" cy="57653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8E91FC-5567-433A-AF9C-D816F9A4FA07}"/>
              </a:ext>
            </a:extLst>
          </p:cNvPr>
          <p:cNvSpPr/>
          <p:nvPr/>
        </p:nvSpPr>
        <p:spPr>
          <a:xfrm>
            <a:off x="2976853" y="3582615"/>
            <a:ext cx="5101746" cy="836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노출 더 빨리 </a:t>
            </a:r>
          </a:p>
        </p:txBody>
      </p:sp>
    </p:spTree>
    <p:extLst>
      <p:ext uri="{BB962C8B-B14F-4D97-AF65-F5344CB8AC3E}">
        <p14:creationId xmlns:p14="http://schemas.microsoft.com/office/powerpoint/2010/main" val="251427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B54619-E0F3-480D-9CA7-ADE65AB7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406"/>
            <a:ext cx="12192000" cy="4957187"/>
          </a:xfrm>
          <a:prstGeom prst="rect">
            <a:avLst/>
          </a:prstGeom>
        </p:spPr>
      </p:pic>
      <p:sp>
        <p:nvSpPr>
          <p:cNvPr id="7" name="설명선: 왼쪽 화살표 6">
            <a:extLst>
              <a:ext uri="{FF2B5EF4-FFF2-40B4-BE49-F238E27FC236}">
                <a16:creationId xmlns:a16="http://schemas.microsoft.com/office/drawing/2014/main" id="{CB4D4992-ED88-4FAB-98DC-01FE897B000F}"/>
              </a:ext>
            </a:extLst>
          </p:cNvPr>
          <p:cNvSpPr/>
          <p:nvPr/>
        </p:nvSpPr>
        <p:spPr>
          <a:xfrm>
            <a:off x="5352176" y="2153873"/>
            <a:ext cx="6040074" cy="906011"/>
          </a:xfrm>
          <a:prstGeom prst="leftArrowCallout">
            <a:avLst>
              <a:gd name="adj1" fmla="val 25000"/>
              <a:gd name="adj2" fmla="val 26852"/>
              <a:gd name="adj3" fmla="val 25000"/>
              <a:gd name="adj4" fmla="val 92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타이포브랜딩</a:t>
            </a:r>
            <a:r>
              <a:rPr lang="en-US" altLang="ko-KR" sz="1100" dirty="0"/>
              <a:t>(Typography Branding)</a:t>
            </a:r>
            <a:r>
              <a:rPr lang="ko-KR" altLang="en-US" sz="1100" dirty="0"/>
              <a:t>은</a:t>
            </a:r>
            <a:endParaRPr lang="en-US" altLang="ko-KR" sz="1100" dirty="0"/>
          </a:p>
          <a:p>
            <a:pPr algn="ctr"/>
            <a:r>
              <a:rPr lang="ko-KR" altLang="en-US" sz="1100" dirty="0"/>
              <a:t>브랜드의 고유한 폰트인 </a:t>
            </a:r>
            <a:r>
              <a:rPr lang="en-US" altLang="ko-KR" sz="1100" dirty="0"/>
              <a:t>‘</a:t>
            </a:r>
            <a:r>
              <a:rPr lang="ko-KR" altLang="en-US" sz="1100" dirty="0" err="1">
                <a:solidFill>
                  <a:schemeClr val="bg1"/>
                </a:solidFill>
              </a:rPr>
              <a:t>전용서체</a:t>
            </a:r>
            <a:r>
              <a:rPr lang="en-US" altLang="ko-KR" sz="1100" dirty="0"/>
              <a:t>’</a:t>
            </a:r>
            <a:r>
              <a:rPr lang="ko-KR" altLang="en-US" sz="1100" dirty="0"/>
              <a:t>를 개발하는 과정입니다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그리고</a:t>
            </a:r>
            <a:r>
              <a:rPr lang="en-US" altLang="ko-KR" sz="1100" dirty="0"/>
              <a:t> </a:t>
            </a:r>
            <a:r>
              <a:rPr lang="ko-KR" altLang="en-US" sz="1100" dirty="0"/>
              <a:t>우리는 당신의 브랜드가 가장 멋있게 빛나는 모습을 아는 사람들입니다</a:t>
            </a:r>
            <a:r>
              <a:rPr lang="en-US" altLang="ko-KR" sz="1100" dirty="0"/>
              <a:t>. </a:t>
            </a:r>
          </a:p>
          <a:p>
            <a:pPr algn="ctr"/>
            <a:r>
              <a:rPr lang="ko-KR" altLang="en-US" sz="1100" dirty="0"/>
              <a:t>브랜드개발사에서 만드는 폰트는 다릅니다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4363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44691E-EE6A-4F17-840A-FBCB04F2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3724712"/>
            <a:ext cx="5554006" cy="2600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7D582D-E9E2-4608-BD3D-F9DEE6C0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7" y="419450"/>
            <a:ext cx="5554006" cy="2600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07E093-545B-4040-86CB-011B9773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37" y="396009"/>
            <a:ext cx="5558422" cy="26238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7D839F-AE80-45AB-B7AA-E09FF9C8F1FD}"/>
              </a:ext>
            </a:extLst>
          </p:cNvPr>
          <p:cNvSpPr/>
          <p:nvPr/>
        </p:nvSpPr>
        <p:spPr>
          <a:xfrm>
            <a:off x="1149292" y="5176007"/>
            <a:ext cx="4110605" cy="419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8A69A3-8EA9-4017-B4F9-FB10D66F7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9" t="54998" r="66015" b="26614"/>
          <a:stretch/>
        </p:blipFill>
        <p:spPr>
          <a:xfrm>
            <a:off x="2122416" y="5118836"/>
            <a:ext cx="930468" cy="407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49B8EF-41F7-40CD-893F-FC6D37230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59" t="56783" r="14812" b="28378"/>
          <a:stretch/>
        </p:blipFill>
        <p:spPr>
          <a:xfrm>
            <a:off x="3062227" y="5167618"/>
            <a:ext cx="887523" cy="3292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A1767-EBF4-40D2-9F5B-ED6A44AE088C}"/>
              </a:ext>
            </a:extLst>
          </p:cNvPr>
          <p:cNvSpPr/>
          <p:nvPr/>
        </p:nvSpPr>
        <p:spPr>
          <a:xfrm>
            <a:off x="3110109" y="5637851"/>
            <a:ext cx="801149" cy="209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견적문의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799B0E-6240-43B6-9788-9E8472CE6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37" y="3701271"/>
            <a:ext cx="5558422" cy="26238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DB1AEB-EEB1-46A4-9168-0833743B74BC}"/>
              </a:ext>
            </a:extLst>
          </p:cNvPr>
          <p:cNvSpPr/>
          <p:nvPr/>
        </p:nvSpPr>
        <p:spPr>
          <a:xfrm>
            <a:off x="9304570" y="5782099"/>
            <a:ext cx="801149" cy="209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견적문의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9CEBEF-9804-4600-A4A1-04D5C7C92B2E}"/>
              </a:ext>
            </a:extLst>
          </p:cNvPr>
          <p:cNvSpPr/>
          <p:nvPr/>
        </p:nvSpPr>
        <p:spPr>
          <a:xfrm>
            <a:off x="7675926" y="5789445"/>
            <a:ext cx="1405402" cy="2097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/>
              <a:t>타이포브랜딩</a:t>
            </a:r>
            <a:r>
              <a:rPr lang="ko-KR" altLang="en-US" sz="1000" dirty="0"/>
              <a:t> 소개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F4711AC-BAD5-404C-9BD7-FD2932691CDA}"/>
              </a:ext>
            </a:extLst>
          </p:cNvPr>
          <p:cNvSpPr/>
          <p:nvPr/>
        </p:nvSpPr>
        <p:spPr>
          <a:xfrm rot="19917292">
            <a:off x="2026595" y="2127902"/>
            <a:ext cx="696286" cy="3003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DE8617F-EACB-42D6-8C9E-CFCBAC767E87}"/>
              </a:ext>
            </a:extLst>
          </p:cNvPr>
          <p:cNvSpPr/>
          <p:nvPr/>
        </p:nvSpPr>
        <p:spPr>
          <a:xfrm>
            <a:off x="3371960" y="5406928"/>
            <a:ext cx="222918" cy="209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F65F4F0-364E-4A8B-AC21-3F44AB2322F9}"/>
              </a:ext>
            </a:extLst>
          </p:cNvPr>
          <p:cNvSpPr/>
          <p:nvPr/>
        </p:nvSpPr>
        <p:spPr>
          <a:xfrm>
            <a:off x="8803905" y="3077069"/>
            <a:ext cx="696286" cy="47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24326104">
            <a:extLst>
              <a:ext uri="{FF2B5EF4-FFF2-40B4-BE49-F238E27FC236}">
                <a16:creationId xmlns:a16="http://schemas.microsoft.com/office/drawing/2014/main" id="{75C7B04A-4506-489C-AA72-D449D4B1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47" y="4247628"/>
            <a:ext cx="8732619" cy="25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49355-0E1B-4086-A7F3-341C3B74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26" y="275777"/>
            <a:ext cx="6935168" cy="19338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F83DDD-7A0B-4D32-A574-995279ECB419}"/>
              </a:ext>
            </a:extLst>
          </p:cNvPr>
          <p:cNvSpPr/>
          <p:nvPr/>
        </p:nvSpPr>
        <p:spPr>
          <a:xfrm>
            <a:off x="6873381" y="5368954"/>
            <a:ext cx="620785" cy="1677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322</a:t>
            </a:r>
            <a:r>
              <a:rPr lang="ko-KR" altLang="en-US" sz="1000" dirty="0"/>
              <a:t>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1ABA0E-483D-42ED-96CC-1D68B4E6BEC1}"/>
              </a:ext>
            </a:extLst>
          </p:cNvPr>
          <p:cNvSpPr/>
          <p:nvPr/>
        </p:nvSpPr>
        <p:spPr>
          <a:xfrm>
            <a:off x="11285991" y="5368954"/>
            <a:ext cx="620785" cy="167779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322</a:t>
            </a:r>
            <a:r>
              <a:rPr lang="ko-KR" altLang="en-US" sz="1000" dirty="0"/>
              <a:t>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49013C-9A44-4F9A-8B6B-2120E347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45" y="2274451"/>
            <a:ext cx="6840849" cy="188156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E724C5AD-6AFE-403D-8267-C65AB4DF5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64" y="9982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12DA23-7CFA-4AC0-8800-F718D27742CD}"/>
              </a:ext>
            </a:extLst>
          </p:cNvPr>
          <p:cNvSpPr/>
          <p:nvPr/>
        </p:nvSpPr>
        <p:spPr>
          <a:xfrm>
            <a:off x="3801771" y="4312457"/>
            <a:ext cx="7937225" cy="836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84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7011E0-9581-480B-ABBE-EE386F03B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93"/>
          <a:stretch/>
        </p:blipFill>
        <p:spPr>
          <a:xfrm>
            <a:off x="1630914" y="415334"/>
            <a:ext cx="8649616" cy="3100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04DE31-D8FF-4A83-91D1-63CE3CB0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90"/>
          <a:stretch/>
        </p:blipFill>
        <p:spPr>
          <a:xfrm>
            <a:off x="1630914" y="5822899"/>
            <a:ext cx="8649616" cy="773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80CBF3-6566-4DEB-817E-EB627D0FD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69" b="32850"/>
          <a:stretch/>
        </p:blipFill>
        <p:spPr>
          <a:xfrm>
            <a:off x="1630914" y="4370116"/>
            <a:ext cx="8649616" cy="94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7F710-5F36-4A54-B186-3FF7048B3BBA}"/>
              </a:ext>
            </a:extLst>
          </p:cNvPr>
          <p:cNvSpPr txBox="1"/>
          <p:nvPr/>
        </p:nvSpPr>
        <p:spPr>
          <a:xfrm>
            <a:off x="4577593" y="4108506"/>
            <a:ext cx="2714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1B1B63"/>
                </a:solidFill>
              </a:rPr>
              <a:t>EUX BRANDING</a:t>
            </a:r>
            <a:r>
              <a:rPr lang="ko-KR" altLang="en-US" sz="1100" b="1" dirty="0">
                <a:solidFill>
                  <a:srgbClr val="1B1B63"/>
                </a:solidFill>
              </a:rPr>
              <a:t> </a:t>
            </a:r>
            <a:r>
              <a:rPr lang="en-US" altLang="ko-KR" sz="1100" b="1" dirty="0">
                <a:solidFill>
                  <a:srgbClr val="1B1B63"/>
                </a:solidFill>
              </a:rPr>
              <a:t>SERVICES</a:t>
            </a:r>
            <a:endParaRPr lang="ko-KR" altLang="en-US" sz="1100" b="1" dirty="0">
              <a:solidFill>
                <a:srgbClr val="1B1B63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8C8830-0A23-4DE5-AD0F-FC91D2D7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88589" y="4532725"/>
            <a:ext cx="3534265" cy="6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7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EC0FF2-D20D-4BF6-AD40-08CA6CCF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2" y="3604073"/>
            <a:ext cx="7189365" cy="3253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6B57D1-E7C2-4269-A8A4-DB3590A1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92" y="-61040"/>
            <a:ext cx="7078605" cy="34900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6A4CB7-3834-4DA2-8BEB-3761863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944" y="1835243"/>
            <a:ext cx="2097206" cy="3596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F63092-09D2-4177-B056-B378DD5B3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94" y="5325283"/>
            <a:ext cx="2097206" cy="3596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7E6A58-348D-4CEA-8283-5469A8138883}"/>
              </a:ext>
            </a:extLst>
          </p:cNvPr>
          <p:cNvSpPr/>
          <p:nvPr/>
        </p:nvSpPr>
        <p:spPr>
          <a:xfrm>
            <a:off x="5075339" y="3229761"/>
            <a:ext cx="1241571" cy="5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89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281</Words>
  <Application>Microsoft Office PowerPoint</Application>
  <PresentationFormat>와이드스크린</PresentationFormat>
  <Paragraphs>79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Matt</dc:creator>
  <cp:lastModifiedBy>Choi Matt</cp:lastModifiedBy>
  <cp:revision>125</cp:revision>
  <cp:lastPrinted>2021-08-20T03:17:38Z</cp:lastPrinted>
  <dcterms:created xsi:type="dcterms:W3CDTF">2021-07-12T04:20:06Z</dcterms:created>
  <dcterms:modified xsi:type="dcterms:W3CDTF">2021-08-24T05:49:25Z</dcterms:modified>
</cp:coreProperties>
</file>